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80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1325880"/>
            <a:ext cx="10515600" cy="1234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4000" b="1" dirty="0">
                <a:solidFill>
                  <a:srgbClr val="FFFFFF"/>
                </a:solidFill>
                <a:latin typeface="Cambria"/>
              </a:rPr>
              <a:t>Frontier Technologies in Pakistan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5840" y="2606040"/>
            <a:ext cx="1014984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200" b="0" dirty="0">
                <a:solidFill>
                  <a:srgbClr val="FFFFFF"/>
                </a:solidFill>
                <a:latin typeface="Cambria"/>
              </a:rPr>
              <a:t>Opportunities, Challenges &amp; Future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0" y="3886200"/>
            <a:ext cx="85039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800" b="0"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Research</a:t>
            </a:r>
            <a:r>
              <a:rPr sz="1800" b="0" dirty="0">
                <a:solidFill>
                  <a:srgbClr val="FFFFFF"/>
                </a:solidFill>
                <a:latin typeface="Calibri"/>
              </a:rPr>
              <a:t> Paper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45920" y="4526280"/>
            <a:ext cx="8869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dirty="0">
                <a:solidFill>
                  <a:srgbClr val="FFFF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Pakistan’s pathway toward an AI-enabled, innovative and competitive digital economy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 dirty="0">
                <a:solidFill>
                  <a:srgbClr val="FFFFFF"/>
                </a:solidFill>
                <a:latin typeface="Cambria"/>
              </a:rPr>
              <a:t>Introduction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Frontier technologies are rapidly transforming economies, industries, public services and society.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Major fields include Artificial Intelligence, robotics, IoT, biotechnology, blockchain, cloud computing, advanced computing and semiconductors.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Pakistan has a growing digital ecosystem, a large young population and expanding technology-services capabilities.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The strategic question is how Pakistan can move from technology adoption toward local capability, innovation and global competitiveness.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Research Objectives &amp; Questions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369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Assess Pakistan’s readiness for frontier technologies and identify major capability gaps.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Examine opportunities for productivity, exports, employment, investment and social development.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Analyze constraints involving skills, infrastructure, financing, regulation, cybersecurity and digital inclusion.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Identify technologies with strong potential for Pakistan’s economic and social priorities.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Develop policy recommendations and a practical roadmap for sustainable technology-led development.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Understanding Frontier Technologies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Artificial Intelligence &amp; Machine Learning: prediction, automation, language technologies and decision support.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Robotics &amp; Autonomous Systems: manufacturing, agriculture, logistics, healthcare and inspection.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Internet of Things &amp; Edge Computing: connected devices, sensors, industrial monitoring and smart services.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Biotechnology &amp; Advanced Health Technologies: diagnostics, genomics, precision medicine and bio-manufacturing.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Semiconductors, Cloud &amp; Advanced Computing: foundational infrastructure for AI and advanced digital applications.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Pakistan’s Current Technology Landscape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Pakistan has expanded its digital-policy framework, including the National AI Policy approved in 2025.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Digital services are an important growth area, with digitally delivered services exports around US$4.94 billion in 2024 according to World Bank reporting.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Broadband and digital adoption are expanding, but affordability, quality, computing capacity and reliable infrastructure remain constraints.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The startup, software and freelancing ecosystem provides a base for AI, fintech, e-commerce and export-oriented innovation.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Readiness remains uneven across regions, sectors and institutions.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Economic Opportunities &amp; Digital Exports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AI-enabled software and business services can help Pakistan move toward higher-value digital exports.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Automation can raise productivity in manufacturing, textiles, logistics, retail and other major sectors.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Cloud platforms and digital public infrastructure can lower barriers for startups and SMEs.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Advanced technology skills can expand global freelancing, remote work and technology-service opportunities.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Domestic innovation can generate intellectual property and reduce dependence on imported digital solutions.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Agriculture, Healthcare &amp; Education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Agriculture: AI, IoT, satellite data and smart sensors can support precision farming, irrigation and supply-chain management.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Healthcare: AI-assisted diagnostics, telemedicine and digital health records can improve access and decision support.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Education: adaptive learning, AI tutoring and teacher-support tools can expand access to quality education.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Biotechnology can contribute to improved crops, diagnostics, pharmaceuticals and climate resilience.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Local-language, affordable and low-connectivity solutions can make frontier technologies more inclusive.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Robotics, Industry &amp; Smart Infrastructure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Robotics can improve productivity and worker safety in manufacturing, warehousing and industrial inspection.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Industrial IoT can enable predictive maintenance, energy monitoring and real-time production analytics.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Smart infrastructure can improve transport, water management, utilities and public-service delivery.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Pakistan should prioritize practical automation where productivity and service-quality gains are measurable.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Reskilling and human-machine collaboration should accompany automation to improve job quality and adaptability.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Key Challenges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646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Digital divide: unequal access to affordable broadband, devices, electricity and digital services.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Skills gap: shortages in advanced AI, data science, robotics, semiconductor and cybersecurity expertise.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Compute and data constraints: limited access to high-performance computing, quality datasets and scalable infrastructure.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Research-to-market gap: difficulty translating university research and prototypes into commercial products.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Cybersecurity, privacy, financing and regulatory uncertainty can slow responsible adoption.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Policy &amp; Governance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The National AI Policy provides strategic direction for AI skills, innovation, adoption and governance.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Implementation requires coordination among federal and provincial institutions, universities, research bodies and industry.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Regulation should protect privacy, security and competition while remaining flexible enough to support innovation.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Public procurement can create early markets for responsible local technology solutions.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Standards, testing, certification, data governance and responsible-AI practices can strengthen trust and competitiveness.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Strategic Recommendations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Invest in affordable broadband, cloud capacity, data centers, digital public infrastructure and reliable power.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Build advanced skills through universities, TVET, industry certifications, research labs and reskilling programs.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Strengthen research-to-market pathways through grants, incubators, technology-transfer offices and venture finance.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Develop sector-specific frontier-technology programs for agriculture, healthcare, education, manufacturing and government.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Strengthen cybersecurity, privacy, data governance and responsible-AI oversight.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Roadmap for Pakistan: 2026–2035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9388" indent="-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2026–2028 — Build foundations: connectivity, digital skills, data governance, AI pilots and research capacity.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2029–2031 — Scale adoption: sectoral AI and robotics programs, stronger digital exports and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 industry-academia collaboration.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2032–2035 — Compete globally: advanced R&amp;D, indigenous platforms, semiconductor design and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high-value technology exports.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Measure progress through digital-export growth, AI adoption, R&amp;D investment, skilled workforce, startup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scale and regional inclusion.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Conceptual Framework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Technology Foundations → Skills &amp; Research → Adoption &amp; Innovation → Productivity &amp; Exports →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Inclusive Economic Development.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Strong infrastructure enables access to compute, data and digital platforms.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Human capital and research institutions convert technology into local knowledge and applications.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Finance, regulation and industry partnerships determine whether innovation reaches the market.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Inclusion, cybersecurity and responsible governance should remain cross-cutting requirements.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Conclusion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Frontier technologies can become a major productivity and competitiveness lever for Pakistan.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The strongest near-term opportunity is to adopt, adapt and apply global technologies to Pakistan’s local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economic and social needs.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Long-term success depends on infrastructure, human capital, research, innovation finance, effective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regulation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and inclusion.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Pakistan can progressively move from technology consumption toward technology creation, adaptation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and</a:t>
            </a:r>
            <a:r>
              <a:rPr lang="en-US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export.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5F8F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78992"/>
          </a:xfrm>
          <a:prstGeom prst="rect">
            <a:avLst/>
          </a:prstGeom>
          <a:solidFill>
            <a:srgbClr val="16305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94360" y="164592"/>
            <a:ext cx="10972800" cy="713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>
                <a:solidFill>
                  <a:srgbClr val="FFFFFF"/>
                </a:solidFill>
                <a:latin typeface="Cambria"/>
              </a:rPr>
              <a:t>Selected References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9808" y="1691640"/>
            <a:ext cx="10744200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Ministry of IT &amp; Telecommunication, Government of Pakistan — National AI Policy 2025 and national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digital-policy documents.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World Bank — Pakistan Development Update (2025), including digital economy and digitally delivered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services.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World Bank — Digital Progress and Trends Report 2025, including AI foundations, connectivity, compute,</a:t>
            </a:r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indent="179388"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data and skills.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Asian Development Bank — Pakistan’s Digital Ecosystem: A Diagnostic Report (2025).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World Bank — World Development Report 2026: The Promise of Artificial Intelligence.</a:t>
            </a:r>
          </a:p>
          <a:p>
            <a:pPr>
              <a:spcAft>
                <a:spcPts val="1200"/>
              </a:spcAft>
              <a:defRPr sz="1800">
                <a:solidFill>
                  <a:srgbClr val="232A32"/>
                </a:solidFill>
                <a:latin typeface="Calibri"/>
              </a:defRPr>
            </a:pPr>
            <a:r>
              <a:rPr dirty="0">
                <a:latin typeface="Cambria" panose="02040503050406030204" pitchFamily="18" charset="0"/>
                <a:ea typeface="Cambria" panose="02040503050406030204" pitchFamily="18" charset="0"/>
              </a:rPr>
              <a:t>• Ministry of Planning, Development &amp; Special Initiatives — Pakistan AI taskforce and roadmap materials.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789920" y="6419088"/>
            <a:ext cx="6858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800" b="0">
                <a:solidFill>
                  <a:srgbClr val="69737D"/>
                </a:solidFill>
                <a:latin typeface="Calibri"/>
              </a:rPr>
              <a:t>15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4360" y="6419088"/>
            <a:ext cx="3200400" cy="228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800" b="1">
                <a:solidFill>
                  <a:srgbClr val="69737D"/>
                </a:solidFill>
                <a:latin typeface="Calibri"/>
              </a:rPr>
              <a:t>WORLD POLITICS TIMES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1280</Words>
  <Application>Microsoft Office PowerPoint</Application>
  <PresentationFormat>Widescreen</PresentationFormat>
  <Paragraphs>126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bd dc</cp:lastModifiedBy>
  <cp:revision>2</cp:revision>
  <dcterms:created xsi:type="dcterms:W3CDTF">2013-01-27T09:14:16Z</dcterms:created>
  <dcterms:modified xsi:type="dcterms:W3CDTF">2026-09-10T05:38:29Z</dcterms:modified>
  <cp:category/>
</cp:coreProperties>
</file>